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Alexandria"/>
      <p:regular r:id="rId14"/>
    </p:embeddedFont>
    <p:embeddedFont>
      <p:font typeface="Alexandria"/>
      <p:regular r:id="rId15"/>
    </p:embeddedFont>
    <p:embeddedFont>
      <p:font typeface="Nobile"/>
      <p:regular r:id="rId16"/>
    </p:embeddedFont>
    <p:embeddedFont>
      <p:font typeface="Nobile"/>
      <p:regular r:id="rId17"/>
    </p:embeddedFont>
    <p:embeddedFont>
      <p:font typeface="Nobile"/>
      <p:regular r:id="rId18"/>
    </p:embeddedFont>
    <p:embeddedFont>
      <p:font typeface="Nobile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Power BI Dashboard Summary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Internship project presentation by Joti Kumari Poddar.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Exploring impactful visual data storytelling.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83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672483"/>
            <a:ext cx="37217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Deliver actionable insights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Using dynamic Power BI dashboards.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5007769"/>
            <a:ext cx="43069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Analyze business performance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 key trends and growth areas.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5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Sources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Organizational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Sales, finance, and operations records integrated.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448776"/>
            <a:ext cx="28424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Power BI Processing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Transforming raw data into interactive visual reports.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448776"/>
            <a:ext cx="29354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Sales quantity and category-based analysis included.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87385"/>
            <a:ext cx="63535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Metrics Monitored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56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Total sales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578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Monthly sales growth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000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Product category performance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0156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City-wise sales breakdown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4578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 rating status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Visual Highlights: Monthly Sales Trend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179088"/>
            <a:ext cx="31024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Monthly Sales Growth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Tracking progress month-over-month.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Q3 Peak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Highest sales observed in third quarter.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Q1 Dip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Slight drop in early year sales.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988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3020258"/>
            <a:ext cx="7976116" cy="599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Insights &amp; Business Opportunities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1006078" y="3907750"/>
            <a:ext cx="22860" cy="3700463"/>
          </a:xfrm>
          <a:prstGeom prst="roundRect">
            <a:avLst>
              <a:gd name="adj" fmla="val 352600"/>
            </a:avLst>
          </a:prstGeom>
          <a:solidFill>
            <a:srgbClr val="B8C3DF"/>
          </a:solidFill>
          <a:ln/>
        </p:spPr>
      </p:sp>
      <p:sp>
        <p:nvSpPr>
          <p:cNvPr id="5" name="Shape 2"/>
          <p:cNvSpPr/>
          <p:nvPr/>
        </p:nvSpPr>
        <p:spPr>
          <a:xfrm>
            <a:off x="1199078" y="4328041"/>
            <a:ext cx="575667" cy="22860"/>
          </a:xfrm>
          <a:prstGeom prst="roundRect">
            <a:avLst>
              <a:gd name="adj" fmla="val 352600"/>
            </a:avLst>
          </a:prstGeom>
          <a:solidFill>
            <a:srgbClr val="B8C3DF"/>
          </a:solidFill>
          <a:ln/>
        </p:spPr>
      </p:sp>
      <p:sp>
        <p:nvSpPr>
          <p:cNvPr id="6" name="Shape 3"/>
          <p:cNvSpPr/>
          <p:nvPr/>
        </p:nvSpPr>
        <p:spPr>
          <a:xfrm>
            <a:off x="790218" y="4123611"/>
            <a:ext cx="431721" cy="431721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62191" y="4159568"/>
            <a:ext cx="287774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965603" y="4099560"/>
            <a:ext cx="2398871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Sales Growth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965603" y="4514493"/>
            <a:ext cx="11874579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Improved over last two quarters.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99078" y="5625465"/>
            <a:ext cx="575667" cy="22860"/>
          </a:xfrm>
          <a:prstGeom prst="roundRect">
            <a:avLst>
              <a:gd name="adj" fmla="val 352600"/>
            </a:avLst>
          </a:prstGeom>
          <a:solidFill>
            <a:srgbClr val="B8C3DF"/>
          </a:solidFill>
          <a:ln/>
        </p:spPr>
      </p:sp>
      <p:sp>
        <p:nvSpPr>
          <p:cNvPr id="11" name="Shape 8"/>
          <p:cNvSpPr/>
          <p:nvPr/>
        </p:nvSpPr>
        <p:spPr>
          <a:xfrm>
            <a:off x="790218" y="5421035"/>
            <a:ext cx="431721" cy="431721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62191" y="5456992"/>
            <a:ext cx="287774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1965603" y="5396984"/>
            <a:ext cx="2621280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Underperforming City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965603" y="5811917"/>
            <a:ext cx="11874579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Opportunity for targeted marketing campaigns.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99078" y="6922889"/>
            <a:ext cx="575667" cy="22860"/>
          </a:xfrm>
          <a:prstGeom prst="roundRect">
            <a:avLst>
              <a:gd name="adj" fmla="val 352600"/>
            </a:avLst>
          </a:prstGeom>
          <a:solidFill>
            <a:srgbClr val="B8C3DF"/>
          </a:solidFill>
          <a:ln/>
        </p:spPr>
      </p:sp>
      <p:sp>
        <p:nvSpPr>
          <p:cNvPr id="16" name="Shape 13"/>
          <p:cNvSpPr/>
          <p:nvPr/>
        </p:nvSpPr>
        <p:spPr>
          <a:xfrm>
            <a:off x="790218" y="6718459"/>
            <a:ext cx="431721" cy="431721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62191" y="6754416"/>
            <a:ext cx="287774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1965603" y="6694408"/>
            <a:ext cx="2398871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Top Products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965603" y="7109341"/>
            <a:ext cx="11874579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Three products drive 60% of revenue.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Open for questions and discussion.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2025-04-25T16:09:35Z</dcterms:created>
  <dcterms:modified xsi:type="dcterms:W3CDTF">2025-04-25T16:09:35Z</dcterms:modified>
</cp:coreProperties>
</file>